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2015-11-29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305800" cy="1981200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Projekt SKKT „Żurawnica”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sz="3600" b="1" dirty="0" smtClean="0">
                <a:solidFill>
                  <a:schemeClr val="bg1"/>
                </a:solidFill>
              </a:rPr>
              <a:t>Słuchajcie Młodzi – po górach się </a:t>
            </a:r>
            <a:r>
              <a:rPr lang="pl-PL" sz="3600" b="1" dirty="0" smtClean="0">
                <a:solidFill>
                  <a:schemeClr val="bg1"/>
                </a:solidFill>
              </a:rPr>
              <a:t>chodzi</a:t>
            </a:r>
            <a:r>
              <a:rPr lang="pl-PL" sz="3600" b="1" smtClean="0">
                <a:solidFill>
                  <a:schemeClr val="bg1"/>
                </a:solidFill>
              </a:rPr>
              <a:t/>
            </a:r>
            <a:br>
              <a:rPr lang="pl-PL" sz="3600" b="1" smtClean="0">
                <a:solidFill>
                  <a:schemeClr val="bg1"/>
                </a:solidFill>
              </a:rPr>
            </a:br>
            <a:r>
              <a:rPr lang="pl-PL" sz="3600" b="1" smtClean="0">
                <a:solidFill>
                  <a:schemeClr val="bg1"/>
                </a:solidFill>
              </a:rPr>
              <a:t>październik </a:t>
            </a:r>
            <a:endParaRPr lang="pl-PL" sz="66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86058"/>
            <a:ext cx="21304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86058"/>
            <a:ext cx="5230794" cy="87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5357826"/>
            <a:ext cx="312102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143380"/>
            <a:ext cx="5586406" cy="58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Prezentacja koszulek SKKT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3501899" cy="262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4278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714752"/>
            <a:ext cx="3501899" cy="262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Drugie spotkanie </a:t>
            </a:r>
            <a:br>
              <a:rPr lang="pl-PL" sz="3200" b="1" dirty="0" smtClean="0">
                <a:solidFill>
                  <a:schemeClr val="bg1"/>
                </a:solidFill>
              </a:rPr>
            </a:br>
            <a:r>
              <a:rPr lang="pl-PL" sz="3200" b="1" dirty="0" smtClean="0">
                <a:solidFill>
                  <a:schemeClr val="bg1"/>
                </a:solidFill>
              </a:rPr>
              <a:t>Temat: ekwipunek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857364"/>
            <a:ext cx="273343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000504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Drugie spotkanie </a:t>
            </a:r>
            <a:br>
              <a:rPr lang="pl-PL" sz="3200" b="1" dirty="0" smtClean="0">
                <a:solidFill>
                  <a:schemeClr val="bg1"/>
                </a:solidFill>
              </a:rPr>
            </a:br>
            <a:r>
              <a:rPr lang="pl-PL" sz="3200" b="1" dirty="0" smtClean="0">
                <a:solidFill>
                  <a:schemeClr val="bg1"/>
                </a:solidFill>
              </a:rPr>
              <a:t>Temat: ekwipunek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000504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000504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Wycieczka dwudniowa na </a:t>
            </a:r>
            <a:r>
              <a:rPr lang="pl-PL" sz="3200" b="1" dirty="0" err="1" smtClean="0">
                <a:solidFill>
                  <a:schemeClr val="bg1"/>
                </a:solidFill>
              </a:rPr>
              <a:t>Leskowiec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214422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71942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071942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1000108"/>
            <a:ext cx="2335207" cy="175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857496"/>
            <a:ext cx="2452672" cy="184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4857760"/>
            <a:ext cx="2192331" cy="164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Wycieczka dwudniowa na </a:t>
            </a:r>
            <a:r>
              <a:rPr lang="pl-PL" sz="3200" b="1" dirty="0" err="1" smtClean="0">
                <a:solidFill>
                  <a:schemeClr val="bg1"/>
                </a:solidFill>
              </a:rPr>
              <a:t>Leskowiec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84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357562"/>
            <a:ext cx="2341562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Wycieczka dwudniowa na </a:t>
            </a:r>
            <a:r>
              <a:rPr lang="pl-PL" sz="3200" b="1" dirty="0" err="1" smtClean="0">
                <a:solidFill>
                  <a:schemeClr val="bg1"/>
                </a:solidFill>
              </a:rPr>
              <a:t>Leskowiec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142984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86190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857628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Wycieczka dwudniowa na </a:t>
            </a:r>
            <a:r>
              <a:rPr lang="pl-PL" sz="3200" b="1" dirty="0" err="1" smtClean="0">
                <a:solidFill>
                  <a:schemeClr val="bg1"/>
                </a:solidFill>
              </a:rPr>
              <a:t>Leskowiec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142984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929066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14752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A co w listopadzie?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71472" y="1000108"/>
            <a:ext cx="67672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3200" b="1" dirty="0" smtClean="0">
                <a:solidFill>
                  <a:schemeClr val="bg1"/>
                </a:solidFill>
              </a:rPr>
              <a:t>Szkolenie z pierwszej </a:t>
            </a:r>
          </a:p>
          <a:p>
            <a:r>
              <a:rPr lang="pl-PL" sz="3200" b="1" dirty="0" smtClean="0">
                <a:solidFill>
                  <a:schemeClr val="bg1"/>
                </a:solidFill>
              </a:rPr>
              <a:t>                pomocy</a:t>
            </a:r>
          </a:p>
          <a:p>
            <a:endParaRPr lang="pl-PL" sz="3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3200" b="1" dirty="0" smtClean="0">
                <a:solidFill>
                  <a:schemeClr val="bg1"/>
                </a:solidFill>
              </a:rPr>
              <a:t>Spotkanie – temat: niebezpieczeństwa w górach</a:t>
            </a:r>
          </a:p>
          <a:p>
            <a:pPr>
              <a:buFont typeface="Wingdings" pitchFamily="2" charset="2"/>
              <a:buChar char="§"/>
            </a:pPr>
            <a:endParaRPr lang="pl-PL" sz="3200" b="1" dirty="0" smtClean="0">
              <a:solidFill>
                <a:schemeClr val="bg1"/>
              </a:solidFill>
            </a:endParaRPr>
          </a:p>
          <a:p>
            <a:endParaRPr lang="pl-PL" sz="3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3200" b="1" dirty="0" smtClean="0">
                <a:solidFill>
                  <a:schemeClr val="bg1"/>
                </a:solidFill>
              </a:rPr>
              <a:t>Podsumowanie i zakończenie  </a:t>
            </a:r>
          </a:p>
          <a:p>
            <a:r>
              <a:rPr lang="pl-PL" sz="3200" b="1" dirty="0" smtClean="0">
                <a:solidFill>
                  <a:schemeClr val="bg1"/>
                </a:solidFill>
              </a:rPr>
              <a:t>                    projektu </a:t>
            </a:r>
          </a:p>
          <a:p>
            <a:pPr>
              <a:buFont typeface="Wingdings" pitchFamily="2" charset="2"/>
              <a:buChar char="§"/>
            </a:pP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Documents and Settings\nn\Ustawienia lokalne\Temporary Internet Files\Content.IE5\4UQXBSYZ\MC90040392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857496"/>
            <a:ext cx="1588143" cy="1643074"/>
          </a:xfrm>
          <a:prstGeom prst="rect">
            <a:avLst/>
          </a:prstGeom>
          <a:noFill/>
        </p:spPr>
      </p:pic>
      <p:pic>
        <p:nvPicPr>
          <p:cNvPr id="9" name="Picture 2" descr="http://supernowosci24.pl/wp-content/uploads/2011/11/gopr_t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142984"/>
            <a:ext cx="2611453" cy="1468943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786322"/>
            <a:ext cx="1528766" cy="152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</TotalTime>
  <Words>50</Words>
  <PresentationFormat>Pokaz na ekranie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Papier</vt:lpstr>
      <vt:lpstr>Projekt SKKT „Żurawnica” Słuchajcie Młodzi – po górach się chodzi październik </vt:lpstr>
      <vt:lpstr>Prezentacja koszulek SKKT</vt:lpstr>
      <vt:lpstr>Drugie spotkanie  Temat: ekwipunek</vt:lpstr>
      <vt:lpstr>Drugie spotkanie  Temat: ekwipunek</vt:lpstr>
      <vt:lpstr>Wycieczka dwudniowa na Leskowiec</vt:lpstr>
      <vt:lpstr>Wycieczka dwudniowa na Leskowiec</vt:lpstr>
      <vt:lpstr>Wycieczka dwudniowa na Leskowiec</vt:lpstr>
      <vt:lpstr>Wycieczka dwudniowa na Leskowiec</vt:lpstr>
      <vt:lpstr>A co w listopadzie?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SKKT „Żurawnica” Słuchajcie Młodzi – po górach się chodzi</dc:title>
  <cp:lastModifiedBy>KAPITAN NEMO</cp:lastModifiedBy>
  <cp:revision>26</cp:revision>
  <dcterms:modified xsi:type="dcterms:W3CDTF">2015-11-29T15:16:57Z</dcterms:modified>
</cp:coreProperties>
</file>